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83694"/>
            <a:ext cx="64180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Form Filling Using Voice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681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Imagine filling out forms effortlessly, simply by speaking your answers. That's the power of voice-based form filling!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96597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497359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4949071"/>
            <a:ext cx="179617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Ashish Pal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69723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the Project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Forms can be time-consuming and tedious. We aim to streamline this process.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6048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system that enables voice input for form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938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Importance of Voice-Based Interfaces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86322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38632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17439" y="437138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individuals with disabilities.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86322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38632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309116" y="4371380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than manual entry.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7915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5791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Experience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417439" y="608730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Hands-free, intuitive, and convenient.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6193"/>
            <a:ext cx="1292125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Used: Flask and Speech Recognition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Flask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Python web framework for building the backend.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Speech Recognition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transcribing voice input to text.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655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 and Workflow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605111" y="2815233"/>
            <a:ext cx="30480" cy="4427696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1029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0703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7485" y="3146822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67888" y="30420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Input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867888" y="3550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Speak the form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861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621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2601" y="4698325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7867888" y="45935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Speech Recognition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867888" y="510170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voice to text.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41330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733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2839" y="6249829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867888" y="61450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Form Processing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867888" y="665321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data and fill the form.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b="1" spc="-9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Speech Recognition in the Project</a:t>
            </a:r>
            <a:endParaRPr lang="en-US" sz="4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82" y="2368868"/>
            <a:ext cx="1095494" cy="1752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0988" y="2587943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Library Integration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190988" y="3078718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Importing and setting up the SpeechRecognition library.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2" y="4121706"/>
            <a:ext cx="1095494" cy="1752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0988" y="4340781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Voice Input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190988" y="4831556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Capturing audio from the user's microphone.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5874544"/>
            <a:ext cx="1095494" cy="1752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0988" y="609361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Transcription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190988" y="6584394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Converting audio to text using the chosen recognition engine.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8732"/>
            <a:ext cx="86106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Filling the Form with Voice Input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2315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Extraction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9657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key information from the transcribed text.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315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Form Mapping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1396" y="59657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Matching extracted data to the correct form fields.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315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Submission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74568" y="59657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Submitting the filled form to the target server.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089"/>
            <a:ext cx="84909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Lessons Learned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69977"/>
            <a:ext cx="2152055" cy="132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452" y="3270171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8967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7217" y="3404949"/>
            <a:ext cx="3684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speech recognition errors.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400776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51340"/>
            <a:ext cx="4304109" cy="1324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807" y="4486870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Validation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3304" y="4786313"/>
            <a:ext cx="39192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input is in the correct format.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891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32703"/>
            <a:ext cx="6456164" cy="13246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6926" y="5868233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595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9272" y="6167676"/>
            <a:ext cx="40401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user data during voice input.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5415"/>
            <a:ext cx="1005244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Future Enhancements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613303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8833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01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Experience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3348276"/>
            <a:ext cx="29801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improving usability.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2275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51340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86870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Adaptive Learning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786313"/>
            <a:ext cx="4081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Personalizing voice recognition models.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89377"/>
            <a:ext cx="6521410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924907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716191"/>
            <a:ext cx="32002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Multi-Language Support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224349"/>
            <a:ext cx="32002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the project's reach.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2024-12-13T12:41:01Z</dcterms:created>
  <dcterms:modified xsi:type="dcterms:W3CDTF">2024-12-13T12:41:01Z</dcterms:modified>
</cp:coreProperties>
</file>